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21" d="100"/>
          <a:sy n="121" d="100"/>
        </p:scale>
        <p:origin x="156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320279E5-38DB-304A-9ABF-FAA05AFF52E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452F66B4-FD7E-5E45-8418-35F354A89598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3AF80627-9DE1-FC4F-A15B-E4440525F18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4A59-5C54-EB46-8198-3B46AFE47248}" type="datetimeFigureOut">
              <a:rPr lang="en-US" smtClean="0"/>
              <a:t>6/2/2018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5F2CDCDB-9275-0E4D-87B6-6395F7A497A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012FA75-00DC-C44B-A44C-9D6EC2B46A9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FF7B-B73A-EF4C-8CDC-795360BA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88603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1E70AD02-E7B8-5A48-8F74-94B295B58F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6DF83FE5-8B4E-9A47-BFA9-A9AC57445C0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C328BAF4-D427-9541-B576-96D9A000A7E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4A59-5C54-EB46-8198-3B46AFE47248}" type="datetimeFigureOut">
              <a:rPr lang="en-US" smtClean="0"/>
              <a:t>6/2/2018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DD5C11F1-8D06-1B46-B067-5EDF783F16C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9CDAD64-50E4-FC40-BCB3-3D73B5B61D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FF7B-B73A-EF4C-8CDC-795360BA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5639709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xmlns="" id="{01511625-0940-D840-812E-4CD66958B98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xmlns="" id="{E1A3E902-DE02-F244-B9C6-F4662E75F2D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7FA4A2F2-2DC5-6F44-827D-AE10286CCFA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4A59-5C54-EB46-8198-3B46AFE47248}" type="datetimeFigureOut">
              <a:rPr lang="en-US" smtClean="0"/>
              <a:t>6/2/2018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2D787DC9-3E88-2A45-9D84-10C12AD62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F4A9311-7CC2-BD4B-9DBB-DB81D3EBB46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FF7B-B73A-EF4C-8CDC-795360BA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14781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CF41E991-EE01-7C44-A422-88E0C6317D6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A8B7B290-4045-F243-BDFA-CB5ABAAC45B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5684F2B-0516-8842-BD4E-E28CE8FA24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4A59-5C54-EB46-8198-3B46AFE47248}" type="datetimeFigureOut">
              <a:rPr lang="en-US" smtClean="0"/>
              <a:t>6/2/2018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33DF7348-4B13-5F4C-AA38-EF34F5877B2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0F5C9604-BF9E-8C40-B7AE-000D73D8938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FF7B-B73A-EF4C-8CDC-795360BA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095724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E8E8872-2282-964D-A25A-9C934E02627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7750268D-1D21-C94C-BD86-4EA8E963C9E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64C8978C-9E95-654B-8963-7C5DD5965E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4A59-5C54-EB46-8198-3B46AFE47248}" type="datetimeFigureOut">
              <a:rPr lang="en-US" smtClean="0"/>
              <a:t>6/2/2018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97E92565-12E1-E644-9BFE-B4500110A4F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377365D6-D17E-7D40-AED7-91415F2E849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FF7B-B73A-EF4C-8CDC-795360BA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400959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755BA3ED-0B3E-C644-BCFE-5169730040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D4053D5E-9C21-CC4E-A977-C6D78897351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8F42391A-9F26-E447-85C1-C6E4A64231D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05E349EA-636B-2643-800F-77762B5B4E4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4A59-5C54-EB46-8198-3B46AFE47248}" type="datetimeFigureOut">
              <a:rPr lang="en-US" smtClean="0"/>
              <a:t>6/2/2018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676D44E9-7DCC-5D48-8697-A063609A789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D93C0CAB-E0EA-E54F-80F2-65F9ACBBD6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FF7B-B73A-EF4C-8CDC-795360BA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447916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6D69FCB2-AE36-8A47-92F5-9C1B8051BA8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4ADF950D-8A0B-B64C-B87F-5D048354D99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xmlns="" id="{21A3E8A2-B9E7-094C-89A3-34C0340CF67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xmlns="" id="{705684E8-5174-4642-AD71-ACF51C7F810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xmlns="" id="{364D1E82-9554-824D-94A4-DF5AF15EEDC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xmlns="" id="{42757282-2AFE-0E49-AEDD-CF23F72E4F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4A59-5C54-EB46-8198-3B46AFE47248}" type="datetimeFigureOut">
              <a:rPr lang="en-US" smtClean="0"/>
              <a:t>6/2/2018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xmlns="" id="{CE2BB72B-7F06-A748-99E5-0EEE58527F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xmlns="" id="{654840A7-D683-9E4A-B1B6-73A0D819657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FF7B-B73A-EF4C-8CDC-795360BA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6038039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59BD9C-CA50-ED49-828B-C27F2E5F1D0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xmlns="" id="{006766AA-370F-FA4D-8A37-1E1F5CCFB7F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4A59-5C54-EB46-8198-3B46AFE47248}" type="datetimeFigureOut">
              <a:rPr lang="en-US" smtClean="0"/>
              <a:t>6/2/2018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xmlns="" id="{D9324E48-DFA9-EA4E-8432-9E9470B1CB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xmlns="" id="{1E02B3A9-807F-A54F-A4B5-74D5E56DEF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FF7B-B73A-EF4C-8CDC-795360BA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4883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xmlns="" id="{6D5A1B56-F565-2943-B177-4DAF3CFDEC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4A59-5C54-EB46-8198-3B46AFE47248}" type="datetimeFigureOut">
              <a:rPr lang="en-US" smtClean="0"/>
              <a:t>6/2/2018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xmlns="" id="{C665210A-D887-BC49-9D73-2FD05B20C5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xmlns="" id="{DF265770-8AB4-3940-AE7C-82E67817E5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FF7B-B73A-EF4C-8CDC-795360BA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32612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4FC6FFE3-0586-BF42-B923-FECB80A877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457383D1-6A19-8D40-9C10-1F1DEB23464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FAFED0EE-9CC9-4445-AFF5-5216131DD9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FADCCEE3-3AEA-5245-9D49-87FC4FCF1FF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4A59-5C54-EB46-8198-3B46AFE47248}" type="datetimeFigureOut">
              <a:rPr lang="en-US" smtClean="0"/>
              <a:t>6/2/2018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53038D3E-3CE4-0B44-A3DC-F937ED4FC2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709FDF9-DDEC-5949-ACB2-82D2FB54AD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FF7B-B73A-EF4C-8CDC-795360BA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324599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514AC86B-FD7B-444E-A227-EFE8A5DD34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xmlns="" id="{4D1EE3BA-C18D-2E41-966D-00E7DCC2107C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xmlns="" id="{61DB4877-2A88-8A43-BF2C-2A36B4584ED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xmlns="" id="{E3A3C64C-BB90-9A48-96ED-C538AE5EEF0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CE34A59-5C54-EB46-8198-3B46AFE47248}" type="datetimeFigureOut">
              <a:rPr lang="en-US" smtClean="0"/>
              <a:t>6/2/2018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xmlns="" id="{DF5F8818-15FA-444E-A584-973B622F1B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xmlns="" id="{FB74B886-1AA1-474C-B950-1AED5E9324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BDFF7B-B73A-EF4C-8CDC-795360BA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367586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xmlns="" id="{50D837A5-93AA-C643-A5AB-18BD964F104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xmlns="" id="{292027BF-4991-804B-9799-F74116B0BF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846C795F-DDB2-524A-A255-DDF5CF65D8C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CE34A59-5C54-EB46-8198-3B46AFE47248}" type="datetimeFigureOut">
              <a:rPr lang="en-US" smtClean="0"/>
              <a:t>6/2/2018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C58BB646-F0C5-4D47-A9FA-80ACE42C409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AB25817B-88C5-ED4E-A0FF-03161698547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3BDFF7B-B73A-EF4C-8CDC-795360BA4B3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946670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jpe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10" Type="http://schemas.openxmlformats.org/officeDocument/2006/relationships/image" Target="../media/image19.png"/><Relationship Id="rId4" Type="http://schemas.openxmlformats.org/officeDocument/2006/relationships/image" Target="../media/image13.jpeg"/><Relationship Id="rId9" Type="http://schemas.openxmlformats.org/officeDocument/2006/relationships/image" Target="../media/image18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2DFA6950-E277-5748-9C3D-2039C4DB0A7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b="1" dirty="0" err="1" smtClean="0"/>
              <a:t>Météo</a:t>
            </a:r>
            <a:endParaRPr lang="en-US" b="1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xmlns="" id="{8EF0CDFD-A608-2248-B535-731D0DB26FE4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US" sz="6000" dirty="0" err="1"/>
              <a:t>Quel</a:t>
            </a:r>
            <a:r>
              <a:rPr lang="en-US" sz="6000" dirty="0"/>
              <a:t> temps fait-</a:t>
            </a:r>
            <a:r>
              <a:rPr lang="en-US" sz="6000" dirty="0" err="1"/>
              <a:t>il</a:t>
            </a:r>
            <a:r>
              <a:rPr lang="en-US" sz="6000" dirty="0"/>
              <a:t>?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5063526"/>
            <a:ext cx="2694666" cy="9876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0246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826C0A00-09EF-874A-858C-76D7A7BFFCF0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48037" y="794188"/>
            <a:ext cx="4305668" cy="37038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94083" y="4840014"/>
            <a:ext cx="397291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/>
              <a:t>Il y a de </a:t>
            </a:r>
            <a:r>
              <a:rPr lang="en-GB" sz="4400" dirty="0" err="1" smtClean="0"/>
              <a:t>l’orage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143360774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le 2">
            <a:extLst>
              <a:ext uri="{FF2B5EF4-FFF2-40B4-BE49-F238E27FC236}">
                <a16:creationId xmlns:a16="http://schemas.microsoft.com/office/drawing/2014/main" xmlns="" id="{6984317E-E570-624D-8612-C0A325E70C37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80627350"/>
              </p:ext>
            </p:extLst>
          </p:nvPr>
        </p:nvGraphicFramePr>
        <p:xfrm>
          <a:off x="2032000" y="719665"/>
          <a:ext cx="8127999" cy="539405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709333">
                  <a:extLst>
                    <a:ext uri="{9D8B030D-6E8A-4147-A177-3AD203B41FA5}">
                      <a16:colId xmlns:a16="http://schemas.microsoft.com/office/drawing/2014/main" xmlns="" val="2016997256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2049060662"/>
                    </a:ext>
                  </a:extLst>
                </a:gridCol>
                <a:gridCol w="2709333">
                  <a:extLst>
                    <a:ext uri="{9D8B030D-6E8A-4147-A177-3AD203B41FA5}">
                      <a16:colId xmlns:a16="http://schemas.microsoft.com/office/drawing/2014/main" xmlns="" val="1515372775"/>
                    </a:ext>
                  </a:extLst>
                </a:gridCol>
              </a:tblGrid>
              <a:tr h="179801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309647937"/>
                  </a:ext>
                </a:extLst>
              </a:tr>
              <a:tr h="179801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3438804250"/>
                  </a:ext>
                </a:extLst>
              </a:tr>
              <a:tr h="1798018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4781734"/>
                  </a:ext>
                </a:extLst>
              </a:tr>
            </a:tbl>
          </a:graphicData>
        </a:graphic>
      </p:graphicFrame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C964FCA3-3223-4046-A571-2392EE7ED964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32199" y="857250"/>
            <a:ext cx="2064682" cy="1415459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xmlns="" id="{28B8E667-00AE-3C40-983A-F2A436AB1544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9214" y="1113765"/>
            <a:ext cx="2173570" cy="114565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xmlns="" id="{E11ED5B6-D4D9-AA41-90FE-677B44D6A89A}"/>
              </a:ext>
            </a:extLst>
          </p:cNvPr>
          <p:cNvPicPr>
            <a:picLocks noChangeAspect="1"/>
          </p:cNvPicPr>
          <p:nvPr/>
        </p:nvPicPr>
        <p:blipFill>
          <a:blip r:embed="rId4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09214" y="4438860"/>
            <a:ext cx="2039149" cy="1442273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xmlns="" id="{5DEABC7E-E088-6642-AEF4-5B706CF4F336}"/>
              </a:ext>
            </a:extLst>
          </p:cNvPr>
          <p:cNvPicPr>
            <a:picLocks noChangeAspect="1"/>
          </p:cNvPicPr>
          <p:nvPr/>
        </p:nvPicPr>
        <p:blipFill>
          <a:blip r:embed="rId5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510166" y="1018612"/>
            <a:ext cx="2649833" cy="1335957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xmlns="" id="{905A7F7E-A6FE-0344-9DAE-20DFA1511CF2}"/>
              </a:ext>
            </a:extLst>
          </p:cNvPr>
          <p:cNvPicPr>
            <a:picLocks noChangeAspect="1"/>
          </p:cNvPicPr>
          <p:nvPr/>
        </p:nvPicPr>
        <p:blipFill>
          <a:blip r:embed="rId6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7183" y="2671082"/>
            <a:ext cx="1534714" cy="1491220"/>
          </a:xfrm>
          <a:prstGeom prst="rect">
            <a:avLst/>
          </a:prstGeom>
        </p:spPr>
      </p:pic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4F055F23-06C4-E743-BF86-3AAAC424AD97}"/>
              </a:ext>
            </a:extLst>
          </p:cNvPr>
          <p:cNvPicPr>
            <a:picLocks noChangeAspect="1"/>
          </p:cNvPicPr>
          <p:nvPr/>
        </p:nvPicPr>
        <p:blipFill>
          <a:blip r:embed="rId7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381537" y="2600752"/>
            <a:ext cx="789044" cy="1578088"/>
          </a:xfrm>
          <a:prstGeom prst="rect">
            <a:avLst/>
          </a:prstGeom>
        </p:spPr>
      </p:pic>
      <p:pic>
        <p:nvPicPr>
          <p:cNvPr id="17" name="Picture 16">
            <a:extLst>
              <a:ext uri="{FF2B5EF4-FFF2-40B4-BE49-F238E27FC236}">
                <a16:creationId xmlns:a16="http://schemas.microsoft.com/office/drawing/2014/main" xmlns="" id="{9B626B0C-0680-B240-B77B-3A90B458DD60}"/>
              </a:ext>
            </a:extLst>
          </p:cNvPr>
          <p:cNvPicPr>
            <a:picLocks noChangeAspect="1"/>
          </p:cNvPicPr>
          <p:nvPr/>
        </p:nvPicPr>
        <p:blipFill>
          <a:blip r:embed="rId8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63658" y="2559384"/>
            <a:ext cx="2064682" cy="1714615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DA0D4FDF-7D2B-304E-B06A-9AE93455A314}"/>
              </a:ext>
            </a:extLst>
          </p:cNvPr>
          <p:cNvPicPr>
            <a:picLocks noChangeAspect="1"/>
          </p:cNvPicPr>
          <p:nvPr/>
        </p:nvPicPr>
        <p:blipFill>
          <a:blip r:embed="rId9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00965" y="4331884"/>
            <a:ext cx="1730932" cy="1612253"/>
          </a:xfrm>
          <a:prstGeom prst="rect">
            <a:avLst/>
          </a:prstGeom>
        </p:spPr>
      </p:pic>
      <p:pic>
        <p:nvPicPr>
          <p:cNvPr id="23" name="Picture 22">
            <a:extLst>
              <a:ext uri="{FF2B5EF4-FFF2-40B4-BE49-F238E27FC236}">
                <a16:creationId xmlns:a16="http://schemas.microsoft.com/office/drawing/2014/main" xmlns="" id="{A60FDB6F-FEB4-6242-BA8A-89385989A31E}"/>
              </a:ext>
            </a:extLst>
          </p:cNvPr>
          <p:cNvPicPr>
            <a:picLocks noChangeAspect="1"/>
          </p:cNvPicPr>
          <p:nvPr/>
        </p:nvPicPr>
        <p:blipFill>
          <a:blip r:embed="rId10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2741" y="4586851"/>
            <a:ext cx="2064682" cy="13549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300777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44D96635-70DF-E54C-B1CB-6C5E2FD835E5}"/>
              </a:ext>
            </a:extLst>
          </p:cNvPr>
          <p:cNvSpPr txBox="1"/>
          <p:nvPr/>
        </p:nvSpPr>
        <p:spPr>
          <a:xfrm>
            <a:off x="1196163" y="917059"/>
            <a:ext cx="9303488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4000" dirty="0" err="1"/>
              <a:t>Quel</a:t>
            </a:r>
            <a:r>
              <a:rPr lang="en-US" sz="4000" dirty="0"/>
              <a:t> temps fait-</a:t>
            </a:r>
            <a:r>
              <a:rPr lang="en-US" sz="4000" dirty="0" err="1"/>
              <a:t>il</a:t>
            </a:r>
            <a:r>
              <a:rPr lang="en-US" sz="4000" dirty="0"/>
              <a:t>…</a:t>
            </a:r>
          </a:p>
          <a:p>
            <a:pPr algn="l"/>
            <a:endParaRPr lang="en-US" dirty="0"/>
          </a:p>
          <a:p>
            <a:pPr algn="l"/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janvier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Angleterre</a:t>
            </a:r>
            <a:endParaRPr lang="en-US" sz="2800" dirty="0"/>
          </a:p>
          <a:p>
            <a:pPr algn="l"/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juillet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France</a:t>
            </a:r>
          </a:p>
          <a:p>
            <a:pPr algn="l"/>
            <a:r>
              <a:rPr lang="en-US" sz="2800" dirty="0" err="1"/>
              <a:t>Dans</a:t>
            </a:r>
            <a:r>
              <a:rPr lang="en-US" sz="2800" dirty="0"/>
              <a:t> le Sahara</a:t>
            </a:r>
          </a:p>
          <a:p>
            <a:pPr algn="l"/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Antarctique</a:t>
            </a:r>
            <a:endParaRPr lang="en-US" sz="2800" dirty="0"/>
          </a:p>
          <a:p>
            <a:pPr algn="l"/>
            <a:r>
              <a:rPr lang="en-US" sz="2800" dirty="0"/>
              <a:t>A Manchester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janvier</a:t>
            </a:r>
            <a:r>
              <a:rPr lang="en-US" sz="2800" dirty="0"/>
              <a:t> et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juillet</a:t>
            </a:r>
            <a:endParaRPr lang="en-US" sz="2800" dirty="0"/>
          </a:p>
          <a:p>
            <a:pPr algn="l"/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Californie</a:t>
            </a:r>
            <a:r>
              <a:rPr lang="en-US" sz="2800" dirty="0"/>
              <a:t>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/>
              <a:t>juin</a:t>
            </a:r>
            <a:endParaRPr lang="en-US" sz="2800" dirty="0"/>
          </a:p>
          <a:p>
            <a:pPr algn="l"/>
            <a:r>
              <a:rPr lang="en-US" sz="2800" dirty="0"/>
              <a:t>A Montreal au Canada </a:t>
            </a:r>
            <a:r>
              <a:rPr lang="en-US" sz="2800" dirty="0" err="1"/>
              <a:t>en</a:t>
            </a:r>
            <a:r>
              <a:rPr lang="en-US" sz="2800" dirty="0"/>
              <a:t> </a:t>
            </a:r>
            <a:r>
              <a:rPr lang="en-US" sz="2800" dirty="0" err="1" smtClean="0"/>
              <a:t>décembre</a:t>
            </a:r>
            <a:endParaRPr lang="en-US" sz="2800" dirty="0"/>
          </a:p>
          <a:p>
            <a:pPr algn="l"/>
            <a:r>
              <a:rPr lang="en-US" sz="2800" dirty="0"/>
              <a:t>Au </a:t>
            </a:r>
            <a:r>
              <a:rPr lang="en-US" sz="2800" dirty="0" err="1" smtClean="0"/>
              <a:t>Brésil</a:t>
            </a:r>
            <a:r>
              <a:rPr lang="en-US" sz="2800" dirty="0" smtClean="0"/>
              <a:t> </a:t>
            </a:r>
            <a:r>
              <a:rPr lang="en-US" sz="2800" dirty="0" err="1" smtClean="0"/>
              <a:t>très</a:t>
            </a:r>
            <a:r>
              <a:rPr lang="en-US" sz="2800" dirty="0" smtClean="0"/>
              <a:t> </a:t>
            </a:r>
            <a:r>
              <a:rPr lang="en-US" sz="2800" dirty="0" err="1"/>
              <a:t>souvent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653112774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>
            <a:extLst>
              <a:ext uri="{FF2B5EF4-FFF2-40B4-BE49-F238E27FC236}">
                <a16:creationId xmlns:a16="http://schemas.microsoft.com/office/drawing/2014/main" xmlns="" id="{BE99B5EA-7E55-7946-A838-F9776CB09D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err="1" smtClean="0"/>
              <a:t>Complétez</a:t>
            </a:r>
            <a:r>
              <a:rPr lang="en-US" b="1" dirty="0" smtClean="0"/>
              <a:t> </a:t>
            </a:r>
            <a:r>
              <a:rPr lang="en-US" b="1" dirty="0"/>
              <a:t>et </a:t>
            </a:r>
            <a:r>
              <a:rPr lang="en-US" b="1" dirty="0" err="1"/>
              <a:t>copiez</a:t>
            </a:r>
            <a:r>
              <a:rPr lang="en-US" b="1" dirty="0"/>
              <a:t> les phrases</a:t>
            </a:r>
          </a:p>
        </p:txBody>
      </p:sp>
      <p:sp>
        <p:nvSpPr>
          <p:cNvPr id="5" name="Content Placeholder 4">
            <a:extLst>
              <a:ext uri="{FF2B5EF4-FFF2-40B4-BE49-F238E27FC236}">
                <a16:creationId xmlns:a16="http://schemas.microsoft.com/office/drawing/2014/main" xmlns="" id="{954EDDEF-077E-1E44-A04C-BBED0640A81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US" dirty="0" smtClean="0"/>
              <a:t>1. Il </a:t>
            </a:r>
            <a:r>
              <a:rPr lang="en-US" dirty="0"/>
              <a:t>f___ b____				</a:t>
            </a:r>
            <a:r>
              <a:rPr lang="en-US" dirty="0" smtClean="0"/>
              <a:t>6. Il </a:t>
            </a:r>
            <a:r>
              <a:rPr lang="en-US" dirty="0"/>
              <a:t>n_____</a:t>
            </a:r>
          </a:p>
          <a:p>
            <a:pPr marL="0" indent="0">
              <a:buNone/>
            </a:pPr>
            <a:r>
              <a:rPr lang="en-US" dirty="0"/>
              <a:t>		</a:t>
            </a:r>
          </a:p>
          <a:p>
            <a:pPr marL="0" indent="0">
              <a:buNone/>
            </a:pPr>
            <a:r>
              <a:rPr lang="en-US" dirty="0" smtClean="0"/>
              <a:t>2. l </a:t>
            </a:r>
            <a:r>
              <a:rPr lang="en-US" dirty="0"/>
              <a:t>_ _ du v____				</a:t>
            </a:r>
            <a:r>
              <a:rPr lang="en-US" dirty="0" smtClean="0"/>
              <a:t>7. Il </a:t>
            </a:r>
            <a:r>
              <a:rPr lang="en-US" dirty="0"/>
              <a:t>_ _ des n______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3. Il </a:t>
            </a:r>
            <a:r>
              <a:rPr lang="en-US" dirty="0"/>
              <a:t>f___ </a:t>
            </a:r>
            <a:r>
              <a:rPr lang="en-US" dirty="0" err="1"/>
              <a:t>mau</a:t>
            </a:r>
            <a:r>
              <a:rPr lang="en-US" dirty="0"/>
              <a:t>_____			</a:t>
            </a:r>
            <a:r>
              <a:rPr lang="en-US" dirty="0" smtClean="0"/>
              <a:t>8. Il </a:t>
            </a:r>
            <a:r>
              <a:rPr lang="en-US" dirty="0"/>
              <a:t>_ _ de </a:t>
            </a:r>
            <a:r>
              <a:rPr lang="en-US" dirty="0" err="1"/>
              <a:t>l’o</a:t>
            </a:r>
            <a:r>
              <a:rPr lang="en-US" dirty="0"/>
              <a:t>____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4. Il </a:t>
            </a:r>
            <a:r>
              <a:rPr lang="en-US" dirty="0"/>
              <a:t>_ _ d_ </a:t>
            </a:r>
            <a:r>
              <a:rPr lang="en-US" dirty="0" err="1"/>
              <a:t>br</a:t>
            </a:r>
            <a:r>
              <a:rPr lang="en-US" dirty="0"/>
              <a:t>__ill___			</a:t>
            </a:r>
            <a:r>
              <a:rPr lang="en-US" dirty="0" smtClean="0"/>
              <a:t>9. Il </a:t>
            </a:r>
            <a:r>
              <a:rPr lang="en-US" dirty="0"/>
              <a:t>f___ </a:t>
            </a:r>
            <a:r>
              <a:rPr lang="en-US" dirty="0" err="1"/>
              <a:t>fr</a:t>
            </a:r>
            <a:r>
              <a:rPr lang="en-US" dirty="0"/>
              <a:t>___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r>
              <a:rPr lang="en-US" dirty="0" smtClean="0"/>
              <a:t>5. Il </a:t>
            </a:r>
            <a:r>
              <a:rPr lang="en-US" dirty="0" err="1"/>
              <a:t>p____t</a:t>
            </a:r>
            <a:r>
              <a:rPr lang="en-US" dirty="0"/>
              <a:t>					</a:t>
            </a:r>
            <a:r>
              <a:rPr lang="en-US" dirty="0" smtClean="0"/>
              <a:t>10. Il </a:t>
            </a:r>
            <a:r>
              <a:rPr lang="en-US" dirty="0"/>
              <a:t>____ </a:t>
            </a:r>
            <a:r>
              <a:rPr lang="en-US" dirty="0" err="1"/>
              <a:t>ch</a:t>
            </a:r>
            <a:r>
              <a:rPr lang="en-US" dirty="0"/>
              <a:t>___</a:t>
            </a:r>
          </a:p>
        </p:txBody>
      </p:sp>
    </p:spTree>
    <p:extLst>
      <p:ext uri="{BB962C8B-B14F-4D97-AF65-F5344CB8AC3E}">
        <p14:creationId xmlns:p14="http://schemas.microsoft.com/office/powerpoint/2010/main" val="251618409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93AC7005-944E-1F4C-89C4-213AC6F1E6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F078AABD-3446-CA4D-A91B-25BDD8F2BA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069921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846C7CCC-30FF-9C46-88B2-248D52D46739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57791" y="1661292"/>
            <a:ext cx="5595257" cy="3671888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7204841" y="2940269"/>
            <a:ext cx="3334407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/>
              <a:t>Il fait beau</a:t>
            </a:r>
          </a:p>
          <a:p>
            <a:r>
              <a:rPr lang="en-GB" sz="4400" dirty="0" smtClean="0"/>
              <a:t>Il y a du </a:t>
            </a:r>
            <a:r>
              <a:rPr lang="en-GB" sz="4400" dirty="0" err="1" smtClean="0"/>
              <a:t>soleil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408861181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5A8A5CD-A516-184E-A0BF-3E84E0E338C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173960" y="1637643"/>
            <a:ext cx="3627750" cy="33790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6763407" y="2672256"/>
            <a:ext cx="3507828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/>
              <a:t>Il fait </a:t>
            </a:r>
            <a:r>
              <a:rPr lang="en-GB" sz="4400" dirty="0" err="1" smtClean="0"/>
              <a:t>mauvais</a:t>
            </a:r>
            <a:endParaRPr lang="en-GB" sz="4400" dirty="0" smtClean="0"/>
          </a:p>
          <a:p>
            <a:r>
              <a:rPr lang="en-GB" sz="4400" dirty="0" smtClean="0"/>
              <a:t>Il </a:t>
            </a:r>
            <a:r>
              <a:rPr lang="en-GB" sz="4400" dirty="0" err="1" smtClean="0"/>
              <a:t>pleut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422981987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A9AF834A-77C9-8D4C-98C7-7175474379C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08894" y="723243"/>
            <a:ext cx="4538948" cy="376936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084379" y="4966138"/>
            <a:ext cx="219140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I</a:t>
            </a:r>
            <a:r>
              <a:rPr lang="en-GB" sz="4400" dirty="0" smtClean="0"/>
              <a:t>l </a:t>
            </a:r>
            <a:r>
              <a:rPr lang="en-GB" sz="4400" dirty="0" err="1" smtClean="0"/>
              <a:t>neige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17241561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65B442A8-6408-6047-8C1C-B3DE040BE592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63799" y="873016"/>
            <a:ext cx="2571750" cy="51435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353504" y="3060045"/>
            <a:ext cx="3807372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/>
              <a:t>Il fait </a:t>
            </a:r>
            <a:r>
              <a:rPr lang="en-GB" sz="4400" dirty="0" err="1" smtClean="0"/>
              <a:t>froid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38499164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B720443-F490-194D-A844-0621D68355E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35556" y="1843211"/>
            <a:ext cx="3418857" cy="332196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747642" y="3192517"/>
            <a:ext cx="349994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/>
              <a:t>I</a:t>
            </a:r>
            <a:r>
              <a:rPr lang="en-GB" sz="4400" dirty="0" smtClean="0"/>
              <a:t>l fait </a:t>
            </a:r>
            <a:r>
              <a:rPr lang="en-GB" sz="4400" dirty="0" err="1" smtClean="0"/>
              <a:t>chaud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219714893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C644C0EE-52E5-FA4A-AF4F-3B34F0A4D168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37670" y="928195"/>
            <a:ext cx="5023006" cy="355273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85290" y="4942490"/>
            <a:ext cx="439069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/>
              <a:t>Il y a du vent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15272909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B4656E22-2771-5C43-AD2D-5D38E5498B16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099997" y="1132670"/>
            <a:ext cx="5665630" cy="285642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862552" y="4587766"/>
            <a:ext cx="44616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/>
              <a:t>Il y a des </a:t>
            </a:r>
            <a:r>
              <a:rPr lang="en-GB" sz="4400" dirty="0" err="1" smtClean="0"/>
              <a:t>nuages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47657910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xmlns="" id="{16A79CCE-A986-C342-9F0A-40E8863AA545}"/>
              </a:ext>
            </a:extLst>
          </p:cNvPr>
          <p:cNvPicPr>
            <a:picLocks noChangeAspect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58911" y="1235205"/>
            <a:ext cx="5057400" cy="266567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89131" y="4422228"/>
            <a:ext cx="4690241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4400" dirty="0" smtClean="0"/>
              <a:t>Il y a du </a:t>
            </a:r>
            <a:r>
              <a:rPr lang="en-GB" sz="4400" dirty="0" err="1" smtClean="0"/>
              <a:t>brouillard</a:t>
            </a:r>
            <a:endParaRPr lang="fr-FR" sz="4400" dirty="0"/>
          </a:p>
        </p:txBody>
      </p:sp>
    </p:spTree>
    <p:extLst>
      <p:ext uri="{BB962C8B-B14F-4D97-AF65-F5344CB8AC3E}">
        <p14:creationId xmlns:p14="http://schemas.microsoft.com/office/powerpoint/2010/main" val="406588328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96</Words>
  <Application>Microsoft Office PowerPoint</Application>
  <PresentationFormat>Widescreen</PresentationFormat>
  <Paragraphs>33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Arial</vt:lpstr>
      <vt:lpstr>Calibri</vt:lpstr>
      <vt:lpstr>Calibri Light</vt:lpstr>
      <vt:lpstr>Office Theme</vt:lpstr>
      <vt:lpstr>Météo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Complétez et copiez les phrases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Meteo</dc:title>
  <cp:lastModifiedBy>Steven Smith</cp:lastModifiedBy>
  <cp:revision>5</cp:revision>
  <dcterms:modified xsi:type="dcterms:W3CDTF">2018-06-02T10:21:18Z</dcterms:modified>
</cp:coreProperties>
</file>